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photoAlbum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E416-8369-4B11-9D64-4D4A5B7F1A58}" type="datetimeFigureOut">
              <a:rPr lang="es-AR" smtClean="0"/>
              <a:t>25/10/2022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3AB-0EA5-456C-BCA4-6C7970A940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278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E416-8369-4B11-9D64-4D4A5B7F1A58}" type="datetimeFigureOut">
              <a:rPr lang="es-AR" smtClean="0"/>
              <a:t>25/10/2022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3AB-0EA5-456C-BCA4-6C7970A940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174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E416-8369-4B11-9D64-4D4A5B7F1A58}" type="datetimeFigureOut">
              <a:rPr lang="es-AR" smtClean="0"/>
              <a:t>25/10/2022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3AB-0EA5-456C-BCA4-6C7970A940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700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E416-8369-4B11-9D64-4D4A5B7F1A58}" type="datetimeFigureOut">
              <a:rPr lang="es-AR" smtClean="0"/>
              <a:t>25/10/2022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3AB-0EA5-456C-BCA4-6C7970A940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412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E416-8369-4B11-9D64-4D4A5B7F1A58}" type="datetimeFigureOut">
              <a:rPr lang="es-AR" smtClean="0"/>
              <a:t>25/10/2022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3AB-0EA5-456C-BCA4-6C7970A940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68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E416-8369-4B11-9D64-4D4A5B7F1A58}" type="datetimeFigureOut">
              <a:rPr lang="es-AR" smtClean="0"/>
              <a:t>25/10/2022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3AB-0EA5-456C-BCA4-6C7970A940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092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E416-8369-4B11-9D64-4D4A5B7F1A58}" type="datetimeFigureOut">
              <a:rPr lang="es-AR" smtClean="0"/>
              <a:t>25/10/2022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3AB-0EA5-456C-BCA4-6C7970A940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416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E416-8369-4B11-9D64-4D4A5B7F1A58}" type="datetimeFigureOut">
              <a:rPr lang="es-AR" smtClean="0"/>
              <a:t>25/10/2022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3AB-0EA5-456C-BCA4-6C7970A940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264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E416-8369-4B11-9D64-4D4A5B7F1A58}" type="datetimeFigureOut">
              <a:rPr lang="es-AR" smtClean="0"/>
              <a:t>25/10/2022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3AB-0EA5-456C-BCA4-6C7970A940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837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E416-8369-4B11-9D64-4D4A5B7F1A58}" type="datetimeFigureOut">
              <a:rPr lang="es-AR" smtClean="0"/>
              <a:t>25/10/2022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3AB-0EA5-456C-BCA4-6C7970A940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209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E416-8369-4B11-9D64-4D4A5B7F1A58}" type="datetimeFigureOut">
              <a:rPr lang="es-AR" smtClean="0"/>
              <a:t>25/10/2022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3AB-0EA5-456C-BCA4-6C7970A940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041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E416-8369-4B11-9D64-4D4A5B7F1A58}" type="datetimeFigureOut">
              <a:rPr lang="es-AR" smtClean="0"/>
              <a:t>25/10/2022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F3AB-0EA5-456C-BCA4-6C7970A940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346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Álbum de fotografías </a:t>
            </a:r>
            <a:br>
              <a:rPr lang="es-AR" dirty="0" smtClean="0"/>
            </a:br>
            <a:r>
              <a:rPr lang="es-AR" dirty="0" smtClean="0"/>
              <a:t>del Viaje de estudios al</a:t>
            </a:r>
            <a:br>
              <a:rPr lang="es-AR" dirty="0" smtClean="0"/>
            </a:br>
            <a:r>
              <a:rPr lang="es-AR" dirty="0" smtClean="0"/>
              <a:t>Tríptico de las Infancias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Rosario</a:t>
            </a:r>
          </a:p>
          <a:p>
            <a:r>
              <a:rPr lang="es-ES" dirty="0" smtClean="0"/>
              <a:t>22 y 23 de octubre de 2022</a:t>
            </a:r>
          </a:p>
          <a:p>
            <a:r>
              <a:rPr lang="es-ES" dirty="0" smtClean="0"/>
              <a:t>ENS 3 – sedes San Telmo y Lugano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5253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96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4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64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23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3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04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3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11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46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91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1.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905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1.02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84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1.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38" y="0"/>
            <a:ext cx="3081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5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8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108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1.01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775"/>
            <a:ext cx="9144000" cy="410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12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1.01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38" y="0"/>
            <a:ext cx="3081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340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8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917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1.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38" y="0"/>
            <a:ext cx="3081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58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1.00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847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1.00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887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1.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944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9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665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9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616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75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7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23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97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7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5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55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6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33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65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5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56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10-25 at 11.20.55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955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Office PowerPoint</Application>
  <PresentationFormat>Presentación en pantalla (4:3)</PresentationFormat>
  <Paragraphs>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Álbum de fotografías  del Viaje de estudios al Tríptico de las Infancias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Álbum de fotografías  del Viaje de estudios al Tríptico de las Infancias</dc:title>
  <dc:creator>PC8</dc:creator>
  <cp:lastModifiedBy>PC8</cp:lastModifiedBy>
  <cp:revision>2</cp:revision>
  <dcterms:created xsi:type="dcterms:W3CDTF">2022-10-25T14:50:46Z</dcterms:created>
  <dcterms:modified xsi:type="dcterms:W3CDTF">2022-10-25T14:56:40Z</dcterms:modified>
</cp:coreProperties>
</file>